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1"/>
  </p:notesMasterIdLst>
  <p:sldIdLst>
    <p:sldId id="256" r:id="rId2"/>
    <p:sldId id="374" r:id="rId3"/>
    <p:sldId id="403" r:id="rId4"/>
    <p:sldId id="261" r:id="rId5"/>
    <p:sldId id="366" r:id="rId6"/>
    <p:sldId id="348" r:id="rId7"/>
    <p:sldId id="370" r:id="rId8"/>
    <p:sldId id="371" r:id="rId9"/>
    <p:sldId id="372" r:id="rId10"/>
    <p:sldId id="373" r:id="rId11"/>
    <p:sldId id="375" r:id="rId12"/>
    <p:sldId id="376" r:id="rId13"/>
    <p:sldId id="383" r:id="rId14"/>
    <p:sldId id="384" r:id="rId15"/>
    <p:sldId id="377" r:id="rId16"/>
    <p:sldId id="378" r:id="rId17"/>
    <p:sldId id="379" r:id="rId18"/>
    <p:sldId id="380" r:id="rId19"/>
    <p:sldId id="381" r:id="rId20"/>
    <p:sldId id="382" r:id="rId21"/>
    <p:sldId id="400" r:id="rId22"/>
    <p:sldId id="35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2" r:id="rId39"/>
    <p:sldId id="40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80282"/>
  </p:normalViewPr>
  <p:slideViewPr>
    <p:cSldViewPr snapToGrid="0">
      <p:cViewPr varScale="1">
        <p:scale>
          <a:sx n="98" d="100"/>
          <a:sy n="98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0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animationDemo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animationDemo#main.py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Bouncing: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bouncingBall#main.py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Animation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238758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41336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59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608474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 I need to</a:t>
            </a:r>
            <a:r>
              <a:rPr lang="en-US" sz="2800" b="1" dirty="0"/>
              <a:t> be able do </a:t>
            </a:r>
          </a:p>
          <a:p>
            <a:pPr marL="0" indent="0" algn="ctr">
              <a:buNone/>
            </a:pPr>
            <a:r>
              <a:rPr lang="en-US" sz="2800" dirty="0"/>
              <a:t>to make that happen?</a:t>
            </a:r>
          </a:p>
        </p:txBody>
      </p:sp>
    </p:spTree>
    <p:extLst>
      <p:ext uri="{BB962C8B-B14F-4D97-AF65-F5344CB8AC3E}">
        <p14:creationId xmlns:p14="http://schemas.microsoft.com/office/powerpoint/2010/main" val="301874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0"/>
          <a:stretch/>
        </p:blipFill>
        <p:spPr>
          <a:xfrm>
            <a:off x="3570157" y="857732"/>
            <a:ext cx="8229600" cy="51333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185807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40"/>
          <a:stretch/>
        </p:blipFill>
        <p:spPr>
          <a:xfrm>
            <a:off x="3589560" y="895055"/>
            <a:ext cx="8229600" cy="50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361705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4"/>
          <a:stretch/>
        </p:blipFill>
        <p:spPr>
          <a:xfrm>
            <a:off x="3495207" y="1123837"/>
            <a:ext cx="8229600" cy="4629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288923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03"/>
          <a:stretch/>
        </p:blipFill>
        <p:spPr>
          <a:xfrm>
            <a:off x="3525187" y="1170127"/>
            <a:ext cx="8229600" cy="4554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07046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12"/>
          <a:stretch/>
        </p:blipFill>
        <p:spPr>
          <a:xfrm>
            <a:off x="3525187" y="1244772"/>
            <a:ext cx="8229600" cy="4480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3956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2"/>
          <a:stretch/>
        </p:blipFill>
        <p:spPr>
          <a:xfrm>
            <a:off x="3525187" y="1123837"/>
            <a:ext cx="8229600" cy="4722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32893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Final Project</a:t>
            </a:r>
          </a:p>
          <a:p>
            <a:r>
              <a:rPr lang="en-US" sz="2800" dirty="0"/>
              <a:t>Animation basics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45"/>
          <a:stretch/>
        </p:blipFill>
        <p:spPr>
          <a:xfrm>
            <a:off x="3540177" y="913716"/>
            <a:ext cx="822960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95789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F99-196B-DB4F-9701-33FD4E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organization of animation </a:t>
            </a:r>
            <a:r>
              <a:rPr lang="en-US" b="1" dirty="0">
                <a:latin typeface="Courier" pitchFamily="2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CBFF-3322-C141-B392-FA49C631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def main():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1. open the graphics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2. define/initialize graphic objects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3. start animation loop, stop 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   specific user interaction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while </a:t>
            </a:r>
            <a:r>
              <a:rPr lang="en-US" dirty="0" err="1">
                <a:latin typeface="Courier" pitchFamily="2" charset="0"/>
              </a:rPr>
              <a:t>win.checkMouse</a:t>
            </a:r>
            <a:r>
              <a:rPr lang="en-US" dirty="0">
                <a:latin typeface="Courier" pitchFamily="2" charset="0"/>
              </a:rPr>
              <a:t>() == None: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	# 4. move/update each object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Loop is over.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5. close the graphic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animated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5019519" y="1922275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7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How do we keep an object from </a:t>
            </a:r>
          </a:p>
          <a:p>
            <a:pPr marL="0" indent="0" algn="ctr">
              <a:buNone/>
            </a:pPr>
            <a:r>
              <a:rPr lang="en-US" sz="2800" b="1" dirty="0"/>
              <a:t>moving off the screen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924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8"/>
            <a:ext cx="669523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6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769393"/>
            <a:ext cx="6695230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472022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032E85-6F33-06E6-5235-EFDC74FA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574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709432"/>
            <a:ext cx="6695229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1206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8C6C52-139D-DC3D-5F3A-4933AD08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752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664463"/>
            <a:ext cx="6695229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367091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F6F14E-D0BF-9A20-523F-14DA682F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232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4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61" y="2438399"/>
            <a:ext cx="2905593" cy="2373443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2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8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99374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502002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51922B-2108-E3A7-1B42-5CC258B7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459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Please read the final project instructions, if you have any questions, please ask! </a:t>
            </a:r>
          </a:p>
          <a:p>
            <a:r>
              <a:rPr lang="en-US" sz="2600" dirty="0"/>
              <a:t>If you have not been able to make the graphics package work</a:t>
            </a:r>
          </a:p>
          <a:p>
            <a:pPr lvl="1"/>
            <a:r>
              <a:rPr lang="en-US" sz="2400" dirty="0"/>
              <a:t>download </a:t>
            </a:r>
            <a:r>
              <a:rPr lang="en-US" sz="2400" dirty="0" err="1"/>
              <a:t>graphics.py</a:t>
            </a:r>
            <a:r>
              <a:rPr lang="en-US" sz="2400" dirty="0"/>
              <a:t> from the Demos tab of the course website</a:t>
            </a:r>
          </a:p>
          <a:p>
            <a:pPr lvl="1"/>
            <a:r>
              <a:rPr lang="en-US" sz="2400" dirty="0"/>
              <a:t>save the file in the same folder as the python program you are writing</a:t>
            </a:r>
          </a:p>
          <a:p>
            <a:pPr lvl="1"/>
            <a:r>
              <a:rPr lang="en-US" sz="2400" dirty="0"/>
              <a:t>you should now be able to import graphics</a:t>
            </a:r>
          </a:p>
        </p:txBody>
      </p:sp>
    </p:spTree>
    <p:extLst>
      <p:ext uri="{BB962C8B-B14F-4D97-AF65-F5344CB8AC3E}">
        <p14:creationId xmlns:p14="http://schemas.microsoft.com/office/powerpoint/2010/main" val="2489059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A5256A-6336-D357-5E78-0B81C8B9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758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D8A97C-B948-4598-546A-7DDCEDA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45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37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2518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4E3361-2851-2E6C-26B5-02F314A7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673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EA561-D1E2-4607-53AC-B9C7834D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4451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2" y="79937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7" y="550200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2D6011-ED1D-496C-C48E-A765128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272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D6D850-402C-49B4-2532-848705CF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158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20C600-F366-A6C2-EC7F-C6D33E5D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18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8DDB7E-5BFA-A90B-B96B-570CDB0F6000}"/>
              </a:ext>
            </a:extLst>
          </p:cNvPr>
          <p:cNvSpPr txBox="1">
            <a:spLocks/>
          </p:cNvSpPr>
          <p:nvPr/>
        </p:nvSpPr>
        <p:spPr>
          <a:xfrm>
            <a:off x="182381" y="2438399"/>
            <a:ext cx="3100466" cy="2223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Every </a:t>
            </a:r>
            <a:r>
              <a:rPr lang="en-US" b="1">
                <a:latin typeface="Courier" pitchFamily="2" charset="0"/>
              </a:rPr>
              <a:t>graphics</a:t>
            </a:r>
            <a:r>
              <a:rPr lang="en-US"/>
              <a:t> element is an </a:t>
            </a:r>
            <a:r>
              <a:rPr lang="en-US" b="1">
                <a:latin typeface="Courier" pitchFamily="2" charset="0"/>
              </a:rPr>
              <a:t>Object</a:t>
            </a: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54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(again)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Using this, how do we keep an object from </a:t>
            </a:r>
          </a:p>
          <a:p>
            <a:pPr marL="0" indent="0" algn="ctr">
              <a:buNone/>
            </a:pPr>
            <a:r>
              <a:rPr lang="en-US" sz="2400" b="1" dirty="0"/>
              <a:t>moving off the screen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153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activity: bouncing ball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4501-159B-E9B2-3F97-94A1E1F21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</a:t>
            </a:r>
            <a:r>
              <a:rPr lang="en-US" sz="2400" dirty="0" err="1"/>
              <a:t>ball.py</a:t>
            </a:r>
            <a:r>
              <a:rPr lang="en-US" sz="2400" dirty="0"/>
              <a:t> so that the ball bounces around the screen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your fist from last class so that it swims back and forth across </a:t>
            </a:r>
            <a:r>
              <a:rPr lang="en-US" sz="2400"/>
              <a:t>the screen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5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60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“graphical primitives”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73257" y="2784349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96857" y="2022348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325257" y="3317749"/>
            <a:ext cx="976549" cy="1376065"/>
            <a:chOff x="2362200" y="3962400"/>
            <a:chExt cx="976549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6549" cy="1071265"/>
              <a:chOff x="1066800" y="3886200"/>
              <a:chExt cx="976549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31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using the </a:t>
            </a:r>
            <a:r>
              <a:rPr lang="en-US" sz="2800" b="1" dirty="0">
                <a:latin typeface="Courier" pitchFamily="2" charset="0"/>
              </a:rPr>
              <a:t>graphics</a:t>
            </a:r>
            <a:r>
              <a:rPr lang="en-US" sz="2800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D7C0D-D2ED-F646-B37E-82394A485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05"/>
          <a:stretch/>
        </p:blipFill>
        <p:spPr>
          <a:xfrm>
            <a:off x="6222282" y="2453111"/>
            <a:ext cx="2925288" cy="1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6E61-0001-564A-906B-EB402429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5"/>
          <a:stretch/>
        </p:blipFill>
        <p:spPr>
          <a:xfrm>
            <a:off x="6701967" y="2408215"/>
            <a:ext cx="2925288" cy="18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834B-3331-1B46-BC7C-7BDE16D6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16" y="1727670"/>
            <a:ext cx="5717096" cy="42121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7D0E2-31C8-7C4F-B439-20C8F528BA01}"/>
              </a:ext>
            </a:extLst>
          </p:cNvPr>
          <p:cNvSpPr/>
          <p:nvPr/>
        </p:nvSpPr>
        <p:spPr>
          <a:xfrm>
            <a:off x="3487713" y="1727671"/>
            <a:ext cx="1959429" cy="305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5955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157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747426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60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21971522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770</TotalTime>
  <Words>473</Words>
  <Application>Microsoft Macintosh PowerPoint</Application>
  <PresentationFormat>Widescreen</PresentationFormat>
  <Paragraphs>89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Corbel</vt:lpstr>
      <vt:lpstr>Courier</vt:lpstr>
      <vt:lpstr>Wingdings</vt:lpstr>
      <vt:lpstr>Wingdings 2</vt:lpstr>
      <vt:lpstr>Frame</vt:lpstr>
      <vt:lpstr>Intro to Coding with Python– Animation</vt:lpstr>
      <vt:lpstr>Plan for Today</vt:lpstr>
      <vt:lpstr>Final Project</vt:lpstr>
      <vt:lpstr>Draw stuff</vt:lpstr>
      <vt:lpstr>Draw stuff</vt:lpstr>
      <vt:lpstr>2. Make it move</vt:lpstr>
      <vt:lpstr>Animation basics</vt:lpstr>
      <vt:lpstr>Animation basics</vt:lpstr>
      <vt:lpstr>Animation basics</vt:lpstr>
      <vt:lpstr>Animation basics</vt:lpstr>
      <vt:lpstr>Animation basics</vt:lpstr>
      <vt:lpstr>Animation basics</vt:lpstr>
      <vt:lpstr>Discussion</vt:lpstr>
      <vt:lpstr>Understanding motion</vt:lpstr>
      <vt:lpstr>Understanding motion</vt:lpstr>
      <vt:lpstr>Understanding motion</vt:lpstr>
      <vt:lpstr>The .move() method</vt:lpstr>
      <vt:lpstr>The .move() method</vt:lpstr>
      <vt:lpstr>Animation: call .move() method &gt;1x</vt:lpstr>
      <vt:lpstr>Animation: call .move() method &gt;1x</vt:lpstr>
      <vt:lpstr>Basic organization of animation main()</vt:lpstr>
      <vt:lpstr>Our first animated graphics program </vt:lpstr>
      <vt:lpstr>Discussion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PowerPoint Presentation</vt:lpstr>
      <vt:lpstr>Discussion (again)</vt:lpstr>
      <vt:lpstr>15 minute activity: bouncing ball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42</cp:revision>
  <dcterms:created xsi:type="dcterms:W3CDTF">2023-08-03T18:49:17Z</dcterms:created>
  <dcterms:modified xsi:type="dcterms:W3CDTF">2024-03-29T14:29:31Z</dcterms:modified>
</cp:coreProperties>
</file>